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5" r:id="rId4"/>
    <p:sldId id="266" r:id="rId5"/>
    <p:sldId id="257" r:id="rId6"/>
    <p:sldId id="258" r:id="rId7"/>
    <p:sldId id="260" r:id="rId8"/>
    <p:sldId id="261" r:id="rId9"/>
    <p:sldId id="267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5" d="100"/>
          <a:sy n="65" d="100"/>
        </p:scale>
        <p:origin x="71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46BF54-D958-4BDD-93F9-5C5FFA3686CD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IN"/>
        </a:p>
      </dgm:t>
    </dgm:pt>
    <dgm:pt modelId="{3E824FC7-90FB-46F3-BAE0-14F0FC0FBCD3}">
      <dgm:prSet phldrT="[Text]" custT="1"/>
      <dgm:spPr/>
      <dgm:t>
        <a:bodyPr/>
        <a:lstStyle/>
        <a:p>
          <a:pPr algn="ctr"/>
          <a:r>
            <a:rPr lang="en-IN" sz="1400" b="1" dirty="0" smtClean="0"/>
            <a:t>Developed for deploying an easy and a secure way of taking down attendance. </a:t>
          </a:r>
          <a:endParaRPr lang="en-IN" sz="1400" b="1" dirty="0"/>
        </a:p>
      </dgm:t>
    </dgm:pt>
    <dgm:pt modelId="{13B548A9-6BE8-4C9C-BBE8-5DEDF0BF1AD7}" type="parTrans" cxnId="{7AF54A0D-1635-4A8F-9586-18D405C59632}">
      <dgm:prSet/>
      <dgm:spPr/>
      <dgm:t>
        <a:bodyPr/>
        <a:lstStyle/>
        <a:p>
          <a:pPr algn="ctr"/>
          <a:endParaRPr lang="en-IN"/>
        </a:p>
      </dgm:t>
    </dgm:pt>
    <dgm:pt modelId="{F2D1F409-05B4-4E46-B972-99A1D2F6EE1A}" type="sibTrans" cxnId="{7AF54A0D-1635-4A8F-9586-18D405C59632}">
      <dgm:prSet/>
      <dgm:spPr/>
      <dgm:t>
        <a:bodyPr/>
        <a:lstStyle/>
        <a:p>
          <a:pPr algn="ctr"/>
          <a:endParaRPr lang="en-IN"/>
        </a:p>
      </dgm:t>
    </dgm:pt>
    <dgm:pt modelId="{0AC48287-8545-4B73-9FED-510A2A5491C9}">
      <dgm:prSet phldrT="[Text]" custT="1"/>
      <dgm:spPr/>
      <dgm:t>
        <a:bodyPr/>
        <a:lstStyle/>
        <a:p>
          <a:pPr algn="ctr"/>
          <a:r>
            <a:rPr lang="en-IN" sz="14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It stores the image by mapping it into a face coordinate structure.</a:t>
          </a:r>
          <a:endParaRPr lang="en-IN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B7E2CB8-30F4-444B-A8B3-10F03F3D4C51}" type="parTrans" cxnId="{CFC9729E-ED58-4912-B8A7-ED08E5D1EA13}">
      <dgm:prSet/>
      <dgm:spPr/>
      <dgm:t>
        <a:bodyPr/>
        <a:lstStyle/>
        <a:p>
          <a:pPr algn="ctr"/>
          <a:endParaRPr lang="en-IN"/>
        </a:p>
      </dgm:t>
    </dgm:pt>
    <dgm:pt modelId="{B9234297-C179-4267-9741-F9CEB594A36E}" type="sibTrans" cxnId="{CFC9729E-ED58-4912-B8A7-ED08E5D1EA13}">
      <dgm:prSet/>
      <dgm:spPr/>
      <dgm:t>
        <a:bodyPr/>
        <a:lstStyle/>
        <a:p>
          <a:pPr algn="ctr"/>
          <a:endParaRPr lang="en-IN"/>
        </a:p>
      </dgm:t>
    </dgm:pt>
    <dgm:pt modelId="{CED14BAD-EC5F-40FE-852E-7D06CD7104EE}">
      <dgm:prSet phldrT="[Text]" custT="1"/>
      <dgm:spPr/>
      <dgm:t>
        <a:bodyPr/>
        <a:lstStyle/>
        <a:p>
          <a:pPr algn="ctr"/>
          <a:r>
            <a:rPr lang="en-IN" sz="14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Next time whenever the registered person enters the premises the system recognizes the person and marks his attendance.</a:t>
          </a:r>
          <a:endParaRPr lang="en-IN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787E65D-353F-4DDC-AC33-BE33703DE754}" type="parTrans" cxnId="{89BBE35A-5E87-4D9A-B401-B7174B4C7CA0}">
      <dgm:prSet/>
      <dgm:spPr/>
      <dgm:t>
        <a:bodyPr/>
        <a:lstStyle/>
        <a:p>
          <a:pPr algn="ctr"/>
          <a:endParaRPr lang="en-IN"/>
        </a:p>
      </dgm:t>
    </dgm:pt>
    <dgm:pt modelId="{8A826DF7-37EA-423C-BD42-8BD8FEB33A19}" type="sibTrans" cxnId="{89BBE35A-5E87-4D9A-B401-B7174B4C7CA0}">
      <dgm:prSet/>
      <dgm:spPr/>
      <dgm:t>
        <a:bodyPr/>
        <a:lstStyle/>
        <a:p>
          <a:pPr algn="ctr"/>
          <a:endParaRPr lang="en-IN"/>
        </a:p>
      </dgm:t>
    </dgm:pt>
    <dgm:pt modelId="{E67CA971-7334-4B97-92D7-07A3482514CD}">
      <dgm:prSet custT="1"/>
      <dgm:spPr/>
      <dgm:t>
        <a:bodyPr/>
        <a:lstStyle/>
        <a:p>
          <a:pPr algn="ctr"/>
          <a:r>
            <a:rPr lang="en-IN" sz="14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The software first captures an image of all the authorized persons and verifies the information into database. </a:t>
          </a:r>
        </a:p>
      </dgm:t>
    </dgm:pt>
    <dgm:pt modelId="{8F02497E-3C6C-43AB-A266-3CC76791BEED}" type="parTrans" cxnId="{479752E8-377D-4081-B5E7-98E2B2E363F7}">
      <dgm:prSet/>
      <dgm:spPr/>
      <dgm:t>
        <a:bodyPr/>
        <a:lstStyle/>
        <a:p>
          <a:pPr algn="ctr"/>
          <a:endParaRPr lang="en-IN"/>
        </a:p>
      </dgm:t>
    </dgm:pt>
    <dgm:pt modelId="{0C801F7D-8D5E-4556-80AD-882C5E2396BD}" type="sibTrans" cxnId="{479752E8-377D-4081-B5E7-98E2B2E363F7}">
      <dgm:prSet/>
      <dgm:spPr/>
      <dgm:t>
        <a:bodyPr/>
        <a:lstStyle/>
        <a:p>
          <a:pPr algn="ctr"/>
          <a:endParaRPr lang="en-IN"/>
        </a:p>
      </dgm:t>
    </dgm:pt>
    <dgm:pt modelId="{C4F3E43F-63AE-43FD-BC8B-C62D83335F90}" type="pres">
      <dgm:prSet presAssocID="{D246BF54-D958-4BDD-93F9-5C5FFA3686CD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645FF1D-E693-4849-95C1-1A0A2D603FC0}" type="pres">
      <dgm:prSet presAssocID="{3E824FC7-90FB-46F3-BAE0-14F0FC0FBCD3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8EE6BAC-A482-48EC-9DD1-6E67083B0741}" type="pres">
      <dgm:prSet presAssocID="{F2D1F409-05B4-4E46-B972-99A1D2F6EE1A}" presName="sibTrans" presStyleLbl="sibTrans2D1" presStyleIdx="0" presStyleCnt="4"/>
      <dgm:spPr/>
      <dgm:t>
        <a:bodyPr/>
        <a:lstStyle/>
        <a:p>
          <a:endParaRPr lang="en-IN"/>
        </a:p>
      </dgm:t>
    </dgm:pt>
    <dgm:pt modelId="{44353F8E-36CF-4029-9BE9-91F3821A92FE}" type="pres">
      <dgm:prSet presAssocID="{F2D1F409-05B4-4E46-B972-99A1D2F6EE1A}" presName="connectorText" presStyleLbl="sibTrans2D1" presStyleIdx="0" presStyleCnt="4"/>
      <dgm:spPr/>
      <dgm:t>
        <a:bodyPr/>
        <a:lstStyle/>
        <a:p>
          <a:endParaRPr lang="en-IN"/>
        </a:p>
      </dgm:t>
    </dgm:pt>
    <dgm:pt modelId="{37577F07-F46F-4F62-87B3-AD738AA2D343}" type="pres">
      <dgm:prSet presAssocID="{E67CA971-7334-4B97-92D7-07A3482514CD}" presName="node" presStyleLbl="node1" presStyleIdx="1" presStyleCnt="4" custScaleX="103023" custScaleY="10417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4A7F5F3-DA2F-41F1-9154-A57C26737D79}" type="pres">
      <dgm:prSet presAssocID="{0C801F7D-8D5E-4556-80AD-882C5E2396BD}" presName="sibTrans" presStyleLbl="sibTrans2D1" presStyleIdx="1" presStyleCnt="4"/>
      <dgm:spPr/>
      <dgm:t>
        <a:bodyPr/>
        <a:lstStyle/>
        <a:p>
          <a:endParaRPr lang="en-IN"/>
        </a:p>
      </dgm:t>
    </dgm:pt>
    <dgm:pt modelId="{C8217788-F58F-4D47-AC2D-7A3EAD60CE2E}" type="pres">
      <dgm:prSet presAssocID="{0C801F7D-8D5E-4556-80AD-882C5E2396BD}" presName="connectorText" presStyleLbl="sibTrans2D1" presStyleIdx="1" presStyleCnt="4"/>
      <dgm:spPr/>
      <dgm:t>
        <a:bodyPr/>
        <a:lstStyle/>
        <a:p>
          <a:endParaRPr lang="en-IN"/>
        </a:p>
      </dgm:t>
    </dgm:pt>
    <dgm:pt modelId="{D79C5610-771E-4291-8298-D46CC63EBD13}" type="pres">
      <dgm:prSet presAssocID="{0AC48287-8545-4B73-9FED-510A2A5491C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5B589A5-192D-4A8C-9690-49B85BDD0636}" type="pres">
      <dgm:prSet presAssocID="{B9234297-C179-4267-9741-F9CEB594A36E}" presName="sibTrans" presStyleLbl="sibTrans2D1" presStyleIdx="2" presStyleCnt="4"/>
      <dgm:spPr/>
      <dgm:t>
        <a:bodyPr/>
        <a:lstStyle/>
        <a:p>
          <a:endParaRPr lang="en-IN"/>
        </a:p>
      </dgm:t>
    </dgm:pt>
    <dgm:pt modelId="{7AA50C62-D397-46D1-968E-FC9F265E08C4}" type="pres">
      <dgm:prSet presAssocID="{B9234297-C179-4267-9741-F9CEB594A36E}" presName="connectorText" presStyleLbl="sibTrans2D1" presStyleIdx="2" presStyleCnt="4"/>
      <dgm:spPr/>
      <dgm:t>
        <a:bodyPr/>
        <a:lstStyle/>
        <a:p>
          <a:endParaRPr lang="en-IN"/>
        </a:p>
      </dgm:t>
    </dgm:pt>
    <dgm:pt modelId="{3E89ED28-C2D0-42F2-9EFB-4268A683FAE8}" type="pres">
      <dgm:prSet presAssocID="{CED14BAD-EC5F-40FE-852E-7D06CD7104EE}" presName="node" presStyleLbl="node1" presStyleIdx="3" presStyleCnt="4" custScaleX="110936" custScaleY="10661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A5AB7EA-0212-4D2A-B72A-D4B72E18590B}" type="pres">
      <dgm:prSet presAssocID="{8A826DF7-37EA-423C-BD42-8BD8FEB33A19}" presName="sibTrans" presStyleLbl="sibTrans2D1" presStyleIdx="3" presStyleCnt="4"/>
      <dgm:spPr/>
      <dgm:t>
        <a:bodyPr/>
        <a:lstStyle/>
        <a:p>
          <a:endParaRPr lang="en-IN"/>
        </a:p>
      </dgm:t>
    </dgm:pt>
    <dgm:pt modelId="{4B2B40DD-5D07-4089-85CF-5BCD85815B1B}" type="pres">
      <dgm:prSet presAssocID="{8A826DF7-37EA-423C-BD42-8BD8FEB33A19}" presName="connectorText" presStyleLbl="sibTrans2D1" presStyleIdx="3" presStyleCnt="4"/>
      <dgm:spPr/>
      <dgm:t>
        <a:bodyPr/>
        <a:lstStyle/>
        <a:p>
          <a:endParaRPr lang="en-IN"/>
        </a:p>
      </dgm:t>
    </dgm:pt>
  </dgm:ptLst>
  <dgm:cxnLst>
    <dgm:cxn modelId="{D15F185E-B8E6-4788-AE79-2E869C6BD807}" type="presOf" srcId="{F2D1F409-05B4-4E46-B972-99A1D2F6EE1A}" destId="{A8EE6BAC-A482-48EC-9DD1-6E67083B0741}" srcOrd="0" destOrd="0" presId="urn:microsoft.com/office/officeart/2005/8/layout/cycle2"/>
    <dgm:cxn modelId="{67CE759A-5358-43A7-A694-24031F9796E5}" type="presOf" srcId="{3E824FC7-90FB-46F3-BAE0-14F0FC0FBCD3}" destId="{9645FF1D-E693-4849-95C1-1A0A2D603FC0}" srcOrd="0" destOrd="0" presId="urn:microsoft.com/office/officeart/2005/8/layout/cycle2"/>
    <dgm:cxn modelId="{6452886A-6E8E-4C47-829D-E88D0D777210}" type="presOf" srcId="{0C801F7D-8D5E-4556-80AD-882C5E2396BD}" destId="{B4A7F5F3-DA2F-41F1-9154-A57C26737D79}" srcOrd="0" destOrd="0" presId="urn:microsoft.com/office/officeart/2005/8/layout/cycle2"/>
    <dgm:cxn modelId="{479752E8-377D-4081-B5E7-98E2B2E363F7}" srcId="{D246BF54-D958-4BDD-93F9-5C5FFA3686CD}" destId="{E67CA971-7334-4B97-92D7-07A3482514CD}" srcOrd="1" destOrd="0" parTransId="{8F02497E-3C6C-43AB-A266-3CC76791BEED}" sibTransId="{0C801F7D-8D5E-4556-80AD-882C5E2396BD}"/>
    <dgm:cxn modelId="{367CF565-CEAC-4169-8503-A61120CCD8EA}" type="presOf" srcId="{0C801F7D-8D5E-4556-80AD-882C5E2396BD}" destId="{C8217788-F58F-4D47-AC2D-7A3EAD60CE2E}" srcOrd="1" destOrd="0" presId="urn:microsoft.com/office/officeart/2005/8/layout/cycle2"/>
    <dgm:cxn modelId="{89BBE35A-5E87-4D9A-B401-B7174B4C7CA0}" srcId="{D246BF54-D958-4BDD-93F9-5C5FFA3686CD}" destId="{CED14BAD-EC5F-40FE-852E-7D06CD7104EE}" srcOrd="3" destOrd="0" parTransId="{B787E65D-353F-4DDC-AC33-BE33703DE754}" sibTransId="{8A826DF7-37EA-423C-BD42-8BD8FEB33A19}"/>
    <dgm:cxn modelId="{4F5539D4-F53D-4128-8E91-1D4478C3BB08}" type="presOf" srcId="{F2D1F409-05B4-4E46-B972-99A1D2F6EE1A}" destId="{44353F8E-36CF-4029-9BE9-91F3821A92FE}" srcOrd="1" destOrd="0" presId="urn:microsoft.com/office/officeart/2005/8/layout/cycle2"/>
    <dgm:cxn modelId="{CFC9729E-ED58-4912-B8A7-ED08E5D1EA13}" srcId="{D246BF54-D958-4BDD-93F9-5C5FFA3686CD}" destId="{0AC48287-8545-4B73-9FED-510A2A5491C9}" srcOrd="2" destOrd="0" parTransId="{1B7E2CB8-30F4-444B-A8B3-10F03F3D4C51}" sibTransId="{B9234297-C179-4267-9741-F9CEB594A36E}"/>
    <dgm:cxn modelId="{7D787F9A-E4F9-4001-A73F-27B26F2F017E}" type="presOf" srcId="{8A826DF7-37EA-423C-BD42-8BD8FEB33A19}" destId="{0A5AB7EA-0212-4D2A-B72A-D4B72E18590B}" srcOrd="0" destOrd="0" presId="urn:microsoft.com/office/officeart/2005/8/layout/cycle2"/>
    <dgm:cxn modelId="{A9EB8361-18AE-4739-A9C6-23677DA8D897}" type="presOf" srcId="{D246BF54-D958-4BDD-93F9-5C5FFA3686CD}" destId="{C4F3E43F-63AE-43FD-BC8B-C62D83335F90}" srcOrd="0" destOrd="0" presId="urn:microsoft.com/office/officeart/2005/8/layout/cycle2"/>
    <dgm:cxn modelId="{3CBE8F4D-9136-4FD7-A674-26D9B4D9163C}" type="presOf" srcId="{CED14BAD-EC5F-40FE-852E-7D06CD7104EE}" destId="{3E89ED28-C2D0-42F2-9EFB-4268A683FAE8}" srcOrd="0" destOrd="0" presId="urn:microsoft.com/office/officeart/2005/8/layout/cycle2"/>
    <dgm:cxn modelId="{61642DEE-5FF8-4B96-AB4A-D39C0E12C6F7}" type="presOf" srcId="{B9234297-C179-4267-9741-F9CEB594A36E}" destId="{7AA50C62-D397-46D1-968E-FC9F265E08C4}" srcOrd="1" destOrd="0" presId="urn:microsoft.com/office/officeart/2005/8/layout/cycle2"/>
    <dgm:cxn modelId="{AB2C91B5-4AEB-45A7-A773-4BF302BDC128}" type="presOf" srcId="{8A826DF7-37EA-423C-BD42-8BD8FEB33A19}" destId="{4B2B40DD-5D07-4089-85CF-5BCD85815B1B}" srcOrd="1" destOrd="0" presId="urn:microsoft.com/office/officeart/2005/8/layout/cycle2"/>
    <dgm:cxn modelId="{1BA66559-7383-467B-82BF-AA9CA595700F}" type="presOf" srcId="{B9234297-C179-4267-9741-F9CEB594A36E}" destId="{85B589A5-192D-4A8C-9690-49B85BDD0636}" srcOrd="0" destOrd="0" presId="urn:microsoft.com/office/officeart/2005/8/layout/cycle2"/>
    <dgm:cxn modelId="{862F408F-682C-46A0-9EF8-D2C9BD5EADAE}" type="presOf" srcId="{E67CA971-7334-4B97-92D7-07A3482514CD}" destId="{37577F07-F46F-4F62-87B3-AD738AA2D343}" srcOrd="0" destOrd="0" presId="urn:microsoft.com/office/officeart/2005/8/layout/cycle2"/>
    <dgm:cxn modelId="{13F4E9C5-5DDF-4DB2-BFA6-9FCF2E5CC167}" type="presOf" srcId="{0AC48287-8545-4B73-9FED-510A2A5491C9}" destId="{D79C5610-771E-4291-8298-D46CC63EBD13}" srcOrd="0" destOrd="0" presId="urn:microsoft.com/office/officeart/2005/8/layout/cycle2"/>
    <dgm:cxn modelId="{7AF54A0D-1635-4A8F-9586-18D405C59632}" srcId="{D246BF54-D958-4BDD-93F9-5C5FFA3686CD}" destId="{3E824FC7-90FB-46F3-BAE0-14F0FC0FBCD3}" srcOrd="0" destOrd="0" parTransId="{13B548A9-6BE8-4C9C-BBE8-5DEDF0BF1AD7}" sibTransId="{F2D1F409-05B4-4E46-B972-99A1D2F6EE1A}"/>
    <dgm:cxn modelId="{9A9EC1D4-4876-4D96-8C92-3FB5BDC9C674}" type="presParOf" srcId="{C4F3E43F-63AE-43FD-BC8B-C62D83335F90}" destId="{9645FF1D-E693-4849-95C1-1A0A2D603FC0}" srcOrd="0" destOrd="0" presId="urn:microsoft.com/office/officeart/2005/8/layout/cycle2"/>
    <dgm:cxn modelId="{3C525BA9-B49C-4702-83C0-7EA3AD4FFCDF}" type="presParOf" srcId="{C4F3E43F-63AE-43FD-BC8B-C62D83335F90}" destId="{A8EE6BAC-A482-48EC-9DD1-6E67083B0741}" srcOrd="1" destOrd="0" presId="urn:microsoft.com/office/officeart/2005/8/layout/cycle2"/>
    <dgm:cxn modelId="{BA448CDC-B2FD-4C41-9741-D1A5D768AAAF}" type="presParOf" srcId="{A8EE6BAC-A482-48EC-9DD1-6E67083B0741}" destId="{44353F8E-36CF-4029-9BE9-91F3821A92FE}" srcOrd="0" destOrd="0" presId="urn:microsoft.com/office/officeart/2005/8/layout/cycle2"/>
    <dgm:cxn modelId="{B930CD29-681C-470B-9F31-3F24AF59B23F}" type="presParOf" srcId="{C4F3E43F-63AE-43FD-BC8B-C62D83335F90}" destId="{37577F07-F46F-4F62-87B3-AD738AA2D343}" srcOrd="2" destOrd="0" presId="urn:microsoft.com/office/officeart/2005/8/layout/cycle2"/>
    <dgm:cxn modelId="{D5E233F6-F1F6-4F0C-9B22-F38276191845}" type="presParOf" srcId="{C4F3E43F-63AE-43FD-BC8B-C62D83335F90}" destId="{B4A7F5F3-DA2F-41F1-9154-A57C26737D79}" srcOrd="3" destOrd="0" presId="urn:microsoft.com/office/officeart/2005/8/layout/cycle2"/>
    <dgm:cxn modelId="{F2FC43E9-FB03-45AB-97D4-599336E9FAE2}" type="presParOf" srcId="{B4A7F5F3-DA2F-41F1-9154-A57C26737D79}" destId="{C8217788-F58F-4D47-AC2D-7A3EAD60CE2E}" srcOrd="0" destOrd="0" presId="urn:microsoft.com/office/officeart/2005/8/layout/cycle2"/>
    <dgm:cxn modelId="{27B09849-47FB-4B51-A302-D50B9834C3AB}" type="presParOf" srcId="{C4F3E43F-63AE-43FD-BC8B-C62D83335F90}" destId="{D79C5610-771E-4291-8298-D46CC63EBD13}" srcOrd="4" destOrd="0" presId="urn:microsoft.com/office/officeart/2005/8/layout/cycle2"/>
    <dgm:cxn modelId="{2F09E481-F9B6-4CDA-9575-EC2C41FC96AA}" type="presParOf" srcId="{C4F3E43F-63AE-43FD-BC8B-C62D83335F90}" destId="{85B589A5-192D-4A8C-9690-49B85BDD0636}" srcOrd="5" destOrd="0" presId="urn:microsoft.com/office/officeart/2005/8/layout/cycle2"/>
    <dgm:cxn modelId="{D12763D4-FE7E-4275-8C3A-90798BE3282F}" type="presParOf" srcId="{85B589A5-192D-4A8C-9690-49B85BDD0636}" destId="{7AA50C62-D397-46D1-968E-FC9F265E08C4}" srcOrd="0" destOrd="0" presId="urn:microsoft.com/office/officeart/2005/8/layout/cycle2"/>
    <dgm:cxn modelId="{58CAC120-B8F3-4EB1-8850-00C4D1625957}" type="presParOf" srcId="{C4F3E43F-63AE-43FD-BC8B-C62D83335F90}" destId="{3E89ED28-C2D0-42F2-9EFB-4268A683FAE8}" srcOrd="6" destOrd="0" presId="urn:microsoft.com/office/officeart/2005/8/layout/cycle2"/>
    <dgm:cxn modelId="{C2915A5B-AC3E-40D9-BD23-C6192BC2A20F}" type="presParOf" srcId="{C4F3E43F-63AE-43FD-BC8B-C62D83335F90}" destId="{0A5AB7EA-0212-4D2A-B72A-D4B72E18590B}" srcOrd="7" destOrd="0" presId="urn:microsoft.com/office/officeart/2005/8/layout/cycle2"/>
    <dgm:cxn modelId="{9B8FDCCB-F667-42B9-9C80-418146811FA1}" type="presParOf" srcId="{0A5AB7EA-0212-4D2A-B72A-D4B72E18590B}" destId="{4B2B40DD-5D07-4089-85CF-5BCD85815B1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74EF1E4-DF15-49C4-818F-00A59383E509}" type="doc">
      <dgm:prSet loTypeId="urn:microsoft.com/office/officeart/2005/8/layout/list1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IN"/>
        </a:p>
      </dgm:t>
    </dgm:pt>
    <dgm:pt modelId="{52F5A54B-E8BB-4BF3-87D0-C4F72E450A44}">
      <dgm:prSet phldrT="[Text]" custT="1"/>
      <dgm:spPr/>
      <dgm:t>
        <a:bodyPr/>
        <a:lstStyle/>
        <a:p>
          <a:r>
            <a:rPr lang="en-IN" sz="18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REDUCE ABSENTEESIM</a:t>
          </a:r>
          <a:endParaRPr lang="en-IN" sz="18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2B23389-E2BB-4DE2-8830-D843DA8F0511}" type="parTrans" cxnId="{BEA891D0-690C-4D31-A806-3397A11E1B8E}">
      <dgm:prSet/>
      <dgm:spPr/>
      <dgm:t>
        <a:bodyPr/>
        <a:lstStyle/>
        <a:p>
          <a:endParaRPr lang="en-IN"/>
        </a:p>
      </dgm:t>
    </dgm:pt>
    <dgm:pt modelId="{7B0E2F9B-0081-4512-B01A-AAFC26740D53}" type="sibTrans" cxnId="{BEA891D0-690C-4D31-A806-3397A11E1B8E}">
      <dgm:prSet/>
      <dgm:spPr/>
      <dgm:t>
        <a:bodyPr/>
        <a:lstStyle/>
        <a:p>
          <a:endParaRPr lang="en-IN"/>
        </a:p>
      </dgm:t>
    </dgm:pt>
    <dgm:pt modelId="{EF380CFF-1FB8-4BDC-B699-A07210523030}">
      <dgm:prSet phldrT="[Text]" custT="1"/>
      <dgm:spPr/>
      <dgm:t>
        <a:bodyPr/>
        <a:lstStyle/>
        <a:p>
          <a:r>
            <a:rPr lang="en-IN" sz="18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REMOVE TARDINESS</a:t>
          </a:r>
          <a:endParaRPr lang="en-IN" sz="18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CCA31E-87B3-403F-A27E-4A612D2D3DB0}" type="parTrans" cxnId="{34780B1E-38ED-4F76-A67C-045ACD7150AF}">
      <dgm:prSet/>
      <dgm:spPr/>
      <dgm:t>
        <a:bodyPr/>
        <a:lstStyle/>
        <a:p>
          <a:endParaRPr lang="en-IN"/>
        </a:p>
      </dgm:t>
    </dgm:pt>
    <dgm:pt modelId="{F22D6940-F244-4BE4-ABAE-7E6FB40B979E}" type="sibTrans" cxnId="{34780B1E-38ED-4F76-A67C-045ACD7150AF}">
      <dgm:prSet/>
      <dgm:spPr/>
      <dgm:t>
        <a:bodyPr/>
        <a:lstStyle/>
        <a:p>
          <a:endParaRPr lang="en-IN"/>
        </a:p>
      </dgm:t>
    </dgm:pt>
    <dgm:pt modelId="{6E47D8F8-F878-4A82-9561-8024C7A988AB}">
      <dgm:prSet phldrT="[Text]" custT="1"/>
      <dgm:spPr/>
      <dgm:t>
        <a:bodyPr/>
        <a:lstStyle/>
        <a:p>
          <a:r>
            <a:rPr lang="en-IN" sz="18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RELIABLE MONITORING</a:t>
          </a:r>
          <a:endParaRPr lang="en-IN" sz="18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4605F4C-C726-44ED-9340-D7C36365977A}" type="parTrans" cxnId="{A245F331-CA0E-408F-87FA-7F68BDB2E2EB}">
      <dgm:prSet/>
      <dgm:spPr/>
      <dgm:t>
        <a:bodyPr/>
        <a:lstStyle/>
        <a:p>
          <a:endParaRPr lang="en-IN"/>
        </a:p>
      </dgm:t>
    </dgm:pt>
    <dgm:pt modelId="{050D812B-8D61-4ECD-BB22-E3B93DD57CB3}" type="sibTrans" cxnId="{A245F331-CA0E-408F-87FA-7F68BDB2E2EB}">
      <dgm:prSet/>
      <dgm:spPr/>
      <dgm:t>
        <a:bodyPr/>
        <a:lstStyle/>
        <a:p>
          <a:endParaRPr lang="en-IN"/>
        </a:p>
      </dgm:t>
    </dgm:pt>
    <dgm:pt modelId="{11F28FC6-A066-4AB9-B34A-BF7ECD3364BD}" type="pres">
      <dgm:prSet presAssocID="{774EF1E4-DF15-49C4-818F-00A59383E50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B3DF5663-3BB6-4BDB-B8D7-CB53BDAAB7EA}" type="pres">
      <dgm:prSet presAssocID="{52F5A54B-E8BB-4BF3-87D0-C4F72E450A44}" presName="parentLin" presStyleCnt="0"/>
      <dgm:spPr/>
    </dgm:pt>
    <dgm:pt modelId="{18A5494B-C44C-405E-A020-3B0E6702AEA5}" type="pres">
      <dgm:prSet presAssocID="{52F5A54B-E8BB-4BF3-87D0-C4F72E450A44}" presName="parentLeftMargin" presStyleLbl="node1" presStyleIdx="0" presStyleCnt="3"/>
      <dgm:spPr/>
      <dgm:t>
        <a:bodyPr/>
        <a:lstStyle/>
        <a:p>
          <a:endParaRPr lang="en-IN"/>
        </a:p>
      </dgm:t>
    </dgm:pt>
    <dgm:pt modelId="{B2AB2935-97C6-41E0-A693-59513B2B7FA8}" type="pres">
      <dgm:prSet presAssocID="{52F5A54B-E8BB-4BF3-87D0-C4F72E450A44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D6574125-4C11-43C4-8412-5D4D92B8B68F}" type="pres">
      <dgm:prSet presAssocID="{52F5A54B-E8BB-4BF3-87D0-C4F72E450A44}" presName="negativeSpace" presStyleCnt="0"/>
      <dgm:spPr/>
    </dgm:pt>
    <dgm:pt modelId="{A25C472B-B1C8-4322-A920-8D8DA71EAFEE}" type="pres">
      <dgm:prSet presAssocID="{52F5A54B-E8BB-4BF3-87D0-C4F72E450A44}" presName="childText" presStyleLbl="conFgAcc1" presStyleIdx="0" presStyleCnt="3">
        <dgm:presLayoutVars>
          <dgm:bulletEnabled val="1"/>
        </dgm:presLayoutVars>
      </dgm:prSet>
      <dgm:spPr/>
    </dgm:pt>
    <dgm:pt modelId="{5E74F6FC-063A-4FBB-836E-17D3CCEBA5D6}" type="pres">
      <dgm:prSet presAssocID="{7B0E2F9B-0081-4512-B01A-AAFC26740D53}" presName="spaceBetweenRectangles" presStyleCnt="0"/>
      <dgm:spPr/>
    </dgm:pt>
    <dgm:pt modelId="{AE6EF771-FC9A-46E5-8AD2-BD9A2BC66D58}" type="pres">
      <dgm:prSet presAssocID="{EF380CFF-1FB8-4BDC-B699-A07210523030}" presName="parentLin" presStyleCnt="0"/>
      <dgm:spPr/>
    </dgm:pt>
    <dgm:pt modelId="{BC88B5B3-0C2E-4B3E-9C48-CADC6F0E5B39}" type="pres">
      <dgm:prSet presAssocID="{EF380CFF-1FB8-4BDC-B699-A07210523030}" presName="parentLeftMargin" presStyleLbl="node1" presStyleIdx="0" presStyleCnt="3"/>
      <dgm:spPr/>
      <dgm:t>
        <a:bodyPr/>
        <a:lstStyle/>
        <a:p>
          <a:endParaRPr lang="en-IN"/>
        </a:p>
      </dgm:t>
    </dgm:pt>
    <dgm:pt modelId="{59F8C199-F19E-4A31-93A8-E838E7C9DBE9}" type="pres">
      <dgm:prSet presAssocID="{EF380CFF-1FB8-4BDC-B699-A07210523030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74A7C3D5-B9F6-4851-BD8B-7EBEAD6C132D}" type="pres">
      <dgm:prSet presAssocID="{EF380CFF-1FB8-4BDC-B699-A07210523030}" presName="negativeSpace" presStyleCnt="0"/>
      <dgm:spPr/>
    </dgm:pt>
    <dgm:pt modelId="{9A4CBA83-E3BB-4874-BCB6-E647B5BAF351}" type="pres">
      <dgm:prSet presAssocID="{EF380CFF-1FB8-4BDC-B699-A07210523030}" presName="childText" presStyleLbl="conFgAcc1" presStyleIdx="1" presStyleCnt="3">
        <dgm:presLayoutVars>
          <dgm:bulletEnabled val="1"/>
        </dgm:presLayoutVars>
      </dgm:prSet>
      <dgm:spPr/>
    </dgm:pt>
    <dgm:pt modelId="{9CE579FF-19DB-4357-8753-11DA7F6DC120}" type="pres">
      <dgm:prSet presAssocID="{F22D6940-F244-4BE4-ABAE-7E6FB40B979E}" presName="spaceBetweenRectangles" presStyleCnt="0"/>
      <dgm:spPr/>
    </dgm:pt>
    <dgm:pt modelId="{0C8A2996-1E98-498B-BCCD-9E2BC95C7060}" type="pres">
      <dgm:prSet presAssocID="{6E47D8F8-F878-4A82-9561-8024C7A988AB}" presName="parentLin" presStyleCnt="0"/>
      <dgm:spPr/>
    </dgm:pt>
    <dgm:pt modelId="{40CCD143-AB8B-44CE-8930-065EBF3575BE}" type="pres">
      <dgm:prSet presAssocID="{6E47D8F8-F878-4A82-9561-8024C7A988AB}" presName="parentLeftMargin" presStyleLbl="node1" presStyleIdx="1" presStyleCnt="3"/>
      <dgm:spPr/>
      <dgm:t>
        <a:bodyPr/>
        <a:lstStyle/>
        <a:p>
          <a:endParaRPr lang="en-IN"/>
        </a:p>
      </dgm:t>
    </dgm:pt>
    <dgm:pt modelId="{0E09F625-0A99-4F7A-8CC0-3DBB64D1C95C}" type="pres">
      <dgm:prSet presAssocID="{6E47D8F8-F878-4A82-9561-8024C7A988AB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54CE9475-F4C6-418B-AB66-0456BE5B540A}" type="pres">
      <dgm:prSet presAssocID="{6E47D8F8-F878-4A82-9561-8024C7A988AB}" presName="negativeSpace" presStyleCnt="0"/>
      <dgm:spPr/>
    </dgm:pt>
    <dgm:pt modelId="{62D0B02F-825D-4D04-B583-1F377252D303}" type="pres">
      <dgm:prSet presAssocID="{6E47D8F8-F878-4A82-9561-8024C7A988A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245F331-CA0E-408F-87FA-7F68BDB2E2EB}" srcId="{774EF1E4-DF15-49C4-818F-00A59383E509}" destId="{6E47D8F8-F878-4A82-9561-8024C7A988AB}" srcOrd="2" destOrd="0" parTransId="{44605F4C-C726-44ED-9340-D7C36365977A}" sibTransId="{050D812B-8D61-4ECD-BB22-E3B93DD57CB3}"/>
    <dgm:cxn modelId="{DFBD61EF-2FFB-401A-927B-3F51DDC53975}" type="presOf" srcId="{EF380CFF-1FB8-4BDC-B699-A07210523030}" destId="{59F8C199-F19E-4A31-93A8-E838E7C9DBE9}" srcOrd="1" destOrd="0" presId="urn:microsoft.com/office/officeart/2005/8/layout/list1"/>
    <dgm:cxn modelId="{EF4A7130-A382-4201-A47E-5DBF1D81983B}" type="presOf" srcId="{774EF1E4-DF15-49C4-818F-00A59383E509}" destId="{11F28FC6-A066-4AB9-B34A-BF7ECD3364BD}" srcOrd="0" destOrd="0" presId="urn:microsoft.com/office/officeart/2005/8/layout/list1"/>
    <dgm:cxn modelId="{34A37AEC-C7BD-4620-949B-78A453DD6B95}" type="presOf" srcId="{6E47D8F8-F878-4A82-9561-8024C7A988AB}" destId="{0E09F625-0A99-4F7A-8CC0-3DBB64D1C95C}" srcOrd="1" destOrd="0" presId="urn:microsoft.com/office/officeart/2005/8/layout/list1"/>
    <dgm:cxn modelId="{BEA891D0-690C-4D31-A806-3397A11E1B8E}" srcId="{774EF1E4-DF15-49C4-818F-00A59383E509}" destId="{52F5A54B-E8BB-4BF3-87D0-C4F72E450A44}" srcOrd="0" destOrd="0" parTransId="{92B23389-E2BB-4DE2-8830-D843DA8F0511}" sibTransId="{7B0E2F9B-0081-4512-B01A-AAFC26740D53}"/>
    <dgm:cxn modelId="{87E89F3D-1D31-48AD-A386-F08795BAF81C}" type="presOf" srcId="{EF380CFF-1FB8-4BDC-B699-A07210523030}" destId="{BC88B5B3-0C2E-4B3E-9C48-CADC6F0E5B39}" srcOrd="0" destOrd="0" presId="urn:microsoft.com/office/officeart/2005/8/layout/list1"/>
    <dgm:cxn modelId="{E8C122E9-0C89-4709-A957-777AF74C80F5}" type="presOf" srcId="{52F5A54B-E8BB-4BF3-87D0-C4F72E450A44}" destId="{18A5494B-C44C-405E-A020-3B0E6702AEA5}" srcOrd="0" destOrd="0" presId="urn:microsoft.com/office/officeart/2005/8/layout/list1"/>
    <dgm:cxn modelId="{34780B1E-38ED-4F76-A67C-045ACD7150AF}" srcId="{774EF1E4-DF15-49C4-818F-00A59383E509}" destId="{EF380CFF-1FB8-4BDC-B699-A07210523030}" srcOrd="1" destOrd="0" parTransId="{A0CCA31E-87B3-403F-A27E-4A612D2D3DB0}" sibTransId="{F22D6940-F244-4BE4-ABAE-7E6FB40B979E}"/>
    <dgm:cxn modelId="{57028A8E-8C49-4255-B66A-897E824FC79D}" type="presOf" srcId="{52F5A54B-E8BB-4BF3-87D0-C4F72E450A44}" destId="{B2AB2935-97C6-41E0-A693-59513B2B7FA8}" srcOrd="1" destOrd="0" presId="urn:microsoft.com/office/officeart/2005/8/layout/list1"/>
    <dgm:cxn modelId="{3A028D05-D35D-46B1-9F3F-6554D0D64C04}" type="presOf" srcId="{6E47D8F8-F878-4A82-9561-8024C7A988AB}" destId="{40CCD143-AB8B-44CE-8930-065EBF3575BE}" srcOrd="0" destOrd="0" presId="urn:microsoft.com/office/officeart/2005/8/layout/list1"/>
    <dgm:cxn modelId="{5CD1F3F8-6ACA-48C1-B4CC-6C937E72A194}" type="presParOf" srcId="{11F28FC6-A066-4AB9-B34A-BF7ECD3364BD}" destId="{B3DF5663-3BB6-4BDB-B8D7-CB53BDAAB7EA}" srcOrd="0" destOrd="0" presId="urn:microsoft.com/office/officeart/2005/8/layout/list1"/>
    <dgm:cxn modelId="{6EB2909B-89A2-412D-B6C5-0F1F944CE87D}" type="presParOf" srcId="{B3DF5663-3BB6-4BDB-B8D7-CB53BDAAB7EA}" destId="{18A5494B-C44C-405E-A020-3B0E6702AEA5}" srcOrd="0" destOrd="0" presId="urn:microsoft.com/office/officeart/2005/8/layout/list1"/>
    <dgm:cxn modelId="{B161BD87-5D44-4717-9A12-A1E573183728}" type="presParOf" srcId="{B3DF5663-3BB6-4BDB-B8D7-CB53BDAAB7EA}" destId="{B2AB2935-97C6-41E0-A693-59513B2B7FA8}" srcOrd="1" destOrd="0" presId="urn:microsoft.com/office/officeart/2005/8/layout/list1"/>
    <dgm:cxn modelId="{84EC5C75-1EA1-4698-B20C-6D6387A3C76C}" type="presParOf" srcId="{11F28FC6-A066-4AB9-B34A-BF7ECD3364BD}" destId="{D6574125-4C11-43C4-8412-5D4D92B8B68F}" srcOrd="1" destOrd="0" presId="urn:microsoft.com/office/officeart/2005/8/layout/list1"/>
    <dgm:cxn modelId="{4C8489A5-1548-4A98-851D-39316333B2F7}" type="presParOf" srcId="{11F28FC6-A066-4AB9-B34A-BF7ECD3364BD}" destId="{A25C472B-B1C8-4322-A920-8D8DA71EAFEE}" srcOrd="2" destOrd="0" presId="urn:microsoft.com/office/officeart/2005/8/layout/list1"/>
    <dgm:cxn modelId="{061DA0C0-279E-4204-B591-2D2DCB18DA02}" type="presParOf" srcId="{11F28FC6-A066-4AB9-B34A-BF7ECD3364BD}" destId="{5E74F6FC-063A-4FBB-836E-17D3CCEBA5D6}" srcOrd="3" destOrd="0" presId="urn:microsoft.com/office/officeart/2005/8/layout/list1"/>
    <dgm:cxn modelId="{DBDA97A2-E57A-4309-B87F-F47A750F1C17}" type="presParOf" srcId="{11F28FC6-A066-4AB9-B34A-BF7ECD3364BD}" destId="{AE6EF771-FC9A-46E5-8AD2-BD9A2BC66D58}" srcOrd="4" destOrd="0" presId="urn:microsoft.com/office/officeart/2005/8/layout/list1"/>
    <dgm:cxn modelId="{E3AA5B3B-9F96-40AD-B24D-B7BFF2B91A55}" type="presParOf" srcId="{AE6EF771-FC9A-46E5-8AD2-BD9A2BC66D58}" destId="{BC88B5B3-0C2E-4B3E-9C48-CADC6F0E5B39}" srcOrd="0" destOrd="0" presId="urn:microsoft.com/office/officeart/2005/8/layout/list1"/>
    <dgm:cxn modelId="{47FA2A14-CF1B-4150-87C2-84CD79609BB5}" type="presParOf" srcId="{AE6EF771-FC9A-46E5-8AD2-BD9A2BC66D58}" destId="{59F8C199-F19E-4A31-93A8-E838E7C9DBE9}" srcOrd="1" destOrd="0" presId="urn:microsoft.com/office/officeart/2005/8/layout/list1"/>
    <dgm:cxn modelId="{F14210B3-26A5-440D-8B14-A0D00474C819}" type="presParOf" srcId="{11F28FC6-A066-4AB9-B34A-BF7ECD3364BD}" destId="{74A7C3D5-B9F6-4851-BD8B-7EBEAD6C132D}" srcOrd="5" destOrd="0" presId="urn:microsoft.com/office/officeart/2005/8/layout/list1"/>
    <dgm:cxn modelId="{A1AD521A-AD64-42FA-9250-F11AD1B6602B}" type="presParOf" srcId="{11F28FC6-A066-4AB9-B34A-BF7ECD3364BD}" destId="{9A4CBA83-E3BB-4874-BCB6-E647B5BAF351}" srcOrd="6" destOrd="0" presId="urn:microsoft.com/office/officeart/2005/8/layout/list1"/>
    <dgm:cxn modelId="{83891273-8CFA-45DB-B7CD-3F58C63CC2EA}" type="presParOf" srcId="{11F28FC6-A066-4AB9-B34A-BF7ECD3364BD}" destId="{9CE579FF-19DB-4357-8753-11DA7F6DC120}" srcOrd="7" destOrd="0" presId="urn:microsoft.com/office/officeart/2005/8/layout/list1"/>
    <dgm:cxn modelId="{D8AA2E81-A3A1-4BC1-B204-8EA17957F8FA}" type="presParOf" srcId="{11F28FC6-A066-4AB9-B34A-BF7ECD3364BD}" destId="{0C8A2996-1E98-498B-BCCD-9E2BC95C7060}" srcOrd="8" destOrd="0" presId="urn:microsoft.com/office/officeart/2005/8/layout/list1"/>
    <dgm:cxn modelId="{D42A9ECC-E538-420E-A835-FD5DB2FF8C34}" type="presParOf" srcId="{0C8A2996-1E98-498B-BCCD-9E2BC95C7060}" destId="{40CCD143-AB8B-44CE-8930-065EBF3575BE}" srcOrd="0" destOrd="0" presId="urn:microsoft.com/office/officeart/2005/8/layout/list1"/>
    <dgm:cxn modelId="{12B8CCCF-C3F8-4091-9B7C-15F43653E0F2}" type="presParOf" srcId="{0C8A2996-1E98-498B-BCCD-9E2BC95C7060}" destId="{0E09F625-0A99-4F7A-8CC0-3DBB64D1C95C}" srcOrd="1" destOrd="0" presId="urn:microsoft.com/office/officeart/2005/8/layout/list1"/>
    <dgm:cxn modelId="{A02DD4AC-9DD3-48F0-9DDD-1756A824378E}" type="presParOf" srcId="{11F28FC6-A066-4AB9-B34A-BF7ECD3364BD}" destId="{54CE9475-F4C6-418B-AB66-0456BE5B540A}" srcOrd="9" destOrd="0" presId="urn:microsoft.com/office/officeart/2005/8/layout/list1"/>
    <dgm:cxn modelId="{E807F275-64DF-4EE4-A895-40369C3FBE22}" type="presParOf" srcId="{11F28FC6-A066-4AB9-B34A-BF7ECD3364BD}" destId="{62D0B02F-825D-4D04-B583-1F377252D30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8C805FA-442C-43BE-A283-2D6FD8B7351F}" type="doc">
      <dgm:prSet loTypeId="urn:microsoft.com/office/officeart/2008/layout/VerticalCurvedLis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IN"/>
        </a:p>
      </dgm:t>
    </dgm:pt>
    <dgm:pt modelId="{8AC5C21D-55D5-40EA-8B6F-E4241A6D585C}">
      <dgm:prSet phldrT="[Text]" custT="1"/>
      <dgm:spPr/>
      <dgm:t>
        <a:bodyPr/>
        <a:lstStyle/>
        <a:p>
          <a:r>
            <a: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Time</a:t>
          </a:r>
          <a:r>
            <a:rPr lang="en-IN" sz="2400" baseline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saving, cost-effective, automatic recording, reduce paper work</a:t>
          </a:r>
          <a:endParaRPr lang="en-IN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6DE85A4-9352-4DD7-AE59-4538410D98BF}" type="parTrans" cxnId="{B1A4D072-56AA-410C-A3D4-4422A10D649B}">
      <dgm:prSet/>
      <dgm:spPr/>
      <dgm:t>
        <a:bodyPr/>
        <a:lstStyle/>
        <a:p>
          <a:endParaRPr lang="en-IN"/>
        </a:p>
      </dgm:t>
    </dgm:pt>
    <dgm:pt modelId="{6397E50E-C448-46C7-BED4-9049D1630839}" type="sibTrans" cxnId="{B1A4D072-56AA-410C-A3D4-4422A10D649B}">
      <dgm:prSet/>
      <dgm:spPr/>
      <dgm:t>
        <a:bodyPr/>
        <a:lstStyle/>
        <a:p>
          <a:endParaRPr lang="en-IN"/>
        </a:p>
      </dgm:t>
    </dgm:pt>
    <dgm:pt modelId="{ACF3C8C2-83DB-48ED-BA17-8D8D2C1A1D7A}">
      <dgm:prSet phldrT="[Text]"/>
      <dgm:spPr/>
      <dgm:t>
        <a:bodyPr/>
        <a:lstStyle/>
        <a:p>
          <a:r>
            <a:rPr lang="en-IN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Fairly applies and enforces the attendance policies, provides historical record keeping, and reporting of student and employee attendance </a:t>
          </a:r>
          <a:r>
            <a:rPr lang="en-IN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habbits</a:t>
          </a:r>
          <a:r>
            <a:rPr lang="en-IN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D79C253-22B0-4CED-A5E3-A209AE178C91}" type="parTrans" cxnId="{EAEABCAD-77E6-47D7-962A-6B465738F49D}">
      <dgm:prSet/>
      <dgm:spPr/>
      <dgm:t>
        <a:bodyPr/>
        <a:lstStyle/>
        <a:p>
          <a:endParaRPr lang="en-IN"/>
        </a:p>
      </dgm:t>
    </dgm:pt>
    <dgm:pt modelId="{CE0123CE-C544-4F38-A346-1762D5A5A59D}" type="sibTrans" cxnId="{EAEABCAD-77E6-47D7-962A-6B465738F49D}">
      <dgm:prSet/>
      <dgm:spPr/>
      <dgm:t>
        <a:bodyPr/>
        <a:lstStyle/>
        <a:p>
          <a:endParaRPr lang="en-IN"/>
        </a:p>
      </dgm:t>
    </dgm:pt>
    <dgm:pt modelId="{F3836847-A2A2-43D8-918D-B34B28125228}">
      <dgm:prSet phldrT="[Text]"/>
      <dgm:spPr/>
      <dgm:t>
        <a:bodyPr/>
        <a:lstStyle/>
        <a:p>
          <a:r>
            <a:rPr lang="en-IN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Entrance of the substitutes with higher configuration and low cost.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764C300-EE7C-4344-8B19-5BDFE8A93ADD}" type="parTrans" cxnId="{884F0137-B9B2-4298-8971-8EB6A9367297}">
      <dgm:prSet/>
      <dgm:spPr/>
      <dgm:t>
        <a:bodyPr/>
        <a:lstStyle/>
        <a:p>
          <a:endParaRPr lang="en-IN"/>
        </a:p>
      </dgm:t>
    </dgm:pt>
    <dgm:pt modelId="{4B46E4CC-40D3-41D0-99BC-923BF79D5B35}" type="sibTrans" cxnId="{884F0137-B9B2-4298-8971-8EB6A9367297}">
      <dgm:prSet/>
      <dgm:spPr/>
      <dgm:t>
        <a:bodyPr/>
        <a:lstStyle/>
        <a:p>
          <a:endParaRPr lang="en-IN"/>
        </a:p>
      </dgm:t>
    </dgm:pt>
    <dgm:pt modelId="{29838C5E-25BF-4FE0-8832-F5BCBF5E30AC}">
      <dgm:prSet custT="1"/>
      <dgm:spPr/>
      <dgm:t>
        <a:bodyPr/>
        <a:lstStyle/>
        <a:p>
          <a:r>
            <a: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Software error and hardware error will lead to a break-down</a:t>
          </a:r>
          <a:endParaRPr lang="en-IN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C7C6E1-1225-4EEF-AF4D-36B3EDFB8ABA}" type="parTrans" cxnId="{5D2EE24A-2CEC-44BC-95EE-96221AAF1F39}">
      <dgm:prSet/>
      <dgm:spPr/>
      <dgm:t>
        <a:bodyPr/>
        <a:lstStyle/>
        <a:p>
          <a:endParaRPr lang="en-IN"/>
        </a:p>
      </dgm:t>
    </dgm:pt>
    <dgm:pt modelId="{007D3C07-7AD5-47EA-9359-18F795B83066}" type="sibTrans" cxnId="{5D2EE24A-2CEC-44BC-95EE-96221AAF1F39}">
      <dgm:prSet/>
      <dgm:spPr/>
      <dgm:t>
        <a:bodyPr/>
        <a:lstStyle/>
        <a:p>
          <a:endParaRPr lang="en-IN"/>
        </a:p>
      </dgm:t>
    </dgm:pt>
    <dgm:pt modelId="{CE498D75-4E5F-462A-B35E-CA7E1F9CDF10}" type="pres">
      <dgm:prSet presAssocID="{78C805FA-442C-43BE-A283-2D6FD8B7351F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IN"/>
        </a:p>
      </dgm:t>
    </dgm:pt>
    <dgm:pt modelId="{EA0B1C54-4C5E-4B65-B5DD-398E473FC6DD}" type="pres">
      <dgm:prSet presAssocID="{78C805FA-442C-43BE-A283-2D6FD8B7351F}" presName="Name1" presStyleCnt="0"/>
      <dgm:spPr/>
      <dgm:t>
        <a:bodyPr/>
        <a:lstStyle/>
        <a:p>
          <a:endParaRPr lang="en-IN"/>
        </a:p>
      </dgm:t>
    </dgm:pt>
    <dgm:pt modelId="{899506B0-BC9B-4FA9-8190-B70E72E53CBA}" type="pres">
      <dgm:prSet presAssocID="{78C805FA-442C-43BE-A283-2D6FD8B7351F}" presName="cycle" presStyleCnt="0"/>
      <dgm:spPr/>
      <dgm:t>
        <a:bodyPr/>
        <a:lstStyle/>
        <a:p>
          <a:endParaRPr lang="en-IN"/>
        </a:p>
      </dgm:t>
    </dgm:pt>
    <dgm:pt modelId="{3B4C96D0-9370-4214-A1D6-16D81C42CC8D}" type="pres">
      <dgm:prSet presAssocID="{78C805FA-442C-43BE-A283-2D6FD8B7351F}" presName="srcNode" presStyleLbl="node1" presStyleIdx="0" presStyleCnt="4"/>
      <dgm:spPr/>
      <dgm:t>
        <a:bodyPr/>
        <a:lstStyle/>
        <a:p>
          <a:endParaRPr lang="en-IN"/>
        </a:p>
      </dgm:t>
    </dgm:pt>
    <dgm:pt modelId="{D62437FF-8B75-46DD-860A-0AB0796C2849}" type="pres">
      <dgm:prSet presAssocID="{78C805FA-442C-43BE-A283-2D6FD8B7351F}" presName="conn" presStyleLbl="parChTrans1D2" presStyleIdx="0" presStyleCnt="1"/>
      <dgm:spPr/>
      <dgm:t>
        <a:bodyPr/>
        <a:lstStyle/>
        <a:p>
          <a:endParaRPr lang="en-IN"/>
        </a:p>
      </dgm:t>
    </dgm:pt>
    <dgm:pt modelId="{289455C8-4B95-47E5-98DA-CA36C96CD3C1}" type="pres">
      <dgm:prSet presAssocID="{78C805FA-442C-43BE-A283-2D6FD8B7351F}" presName="extraNode" presStyleLbl="node1" presStyleIdx="0" presStyleCnt="4"/>
      <dgm:spPr/>
      <dgm:t>
        <a:bodyPr/>
        <a:lstStyle/>
        <a:p>
          <a:endParaRPr lang="en-IN"/>
        </a:p>
      </dgm:t>
    </dgm:pt>
    <dgm:pt modelId="{60A91AEA-C4A5-46AF-B431-A485539B9F18}" type="pres">
      <dgm:prSet presAssocID="{78C805FA-442C-43BE-A283-2D6FD8B7351F}" presName="dstNode" presStyleLbl="node1" presStyleIdx="0" presStyleCnt="4"/>
      <dgm:spPr/>
      <dgm:t>
        <a:bodyPr/>
        <a:lstStyle/>
        <a:p>
          <a:endParaRPr lang="en-IN"/>
        </a:p>
      </dgm:t>
    </dgm:pt>
    <dgm:pt modelId="{197FB52C-9F99-4EAB-8CF6-B5E9A9FD933D}" type="pres">
      <dgm:prSet presAssocID="{8AC5C21D-55D5-40EA-8B6F-E4241A6D585C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E85707DF-EFA9-4B98-9212-41F112265A21}" type="pres">
      <dgm:prSet presAssocID="{8AC5C21D-55D5-40EA-8B6F-E4241A6D585C}" presName="accent_1" presStyleCnt="0"/>
      <dgm:spPr/>
      <dgm:t>
        <a:bodyPr/>
        <a:lstStyle/>
        <a:p>
          <a:endParaRPr lang="en-IN"/>
        </a:p>
      </dgm:t>
    </dgm:pt>
    <dgm:pt modelId="{A4785824-B39C-4D67-8F05-68E0D3797FFA}" type="pres">
      <dgm:prSet presAssocID="{8AC5C21D-55D5-40EA-8B6F-E4241A6D585C}" presName="accentRepeatNode" presStyleLbl="solidFgAcc1" presStyleIdx="0" presStyleCnt="4"/>
      <dgm:spPr/>
      <dgm:t>
        <a:bodyPr/>
        <a:lstStyle/>
        <a:p>
          <a:endParaRPr lang="en-IN"/>
        </a:p>
      </dgm:t>
    </dgm:pt>
    <dgm:pt modelId="{C0C40252-2554-4214-9A5F-DCE745832BE0}" type="pres">
      <dgm:prSet presAssocID="{29838C5E-25BF-4FE0-8832-F5BCBF5E30AC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59F929E0-5A0F-4840-A760-3F6867FECA4A}" type="pres">
      <dgm:prSet presAssocID="{29838C5E-25BF-4FE0-8832-F5BCBF5E30AC}" presName="accent_2" presStyleCnt="0"/>
      <dgm:spPr/>
      <dgm:t>
        <a:bodyPr/>
        <a:lstStyle/>
        <a:p>
          <a:endParaRPr lang="en-IN"/>
        </a:p>
      </dgm:t>
    </dgm:pt>
    <dgm:pt modelId="{9A1731E1-B2E5-495D-BF08-6E49191A6F03}" type="pres">
      <dgm:prSet presAssocID="{29838C5E-25BF-4FE0-8832-F5BCBF5E30AC}" presName="accentRepeatNode" presStyleLbl="solidFgAcc1" presStyleIdx="1" presStyleCnt="4"/>
      <dgm:spPr/>
      <dgm:t>
        <a:bodyPr/>
        <a:lstStyle/>
        <a:p>
          <a:endParaRPr lang="en-IN"/>
        </a:p>
      </dgm:t>
    </dgm:pt>
    <dgm:pt modelId="{933D5E84-B6B3-493C-8C9F-CB7051857E60}" type="pres">
      <dgm:prSet presAssocID="{ACF3C8C2-83DB-48ED-BA17-8D8D2C1A1D7A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D020379-404E-42B8-B877-4E2A5BCFDBA3}" type="pres">
      <dgm:prSet presAssocID="{ACF3C8C2-83DB-48ED-BA17-8D8D2C1A1D7A}" presName="accent_3" presStyleCnt="0"/>
      <dgm:spPr/>
      <dgm:t>
        <a:bodyPr/>
        <a:lstStyle/>
        <a:p>
          <a:endParaRPr lang="en-IN"/>
        </a:p>
      </dgm:t>
    </dgm:pt>
    <dgm:pt modelId="{D90CC143-B27B-47FE-8767-431BAF45F041}" type="pres">
      <dgm:prSet presAssocID="{ACF3C8C2-83DB-48ED-BA17-8D8D2C1A1D7A}" presName="accentRepeatNode" presStyleLbl="solidFgAcc1" presStyleIdx="2" presStyleCnt="4"/>
      <dgm:spPr/>
      <dgm:t>
        <a:bodyPr/>
        <a:lstStyle/>
        <a:p>
          <a:endParaRPr lang="en-IN"/>
        </a:p>
      </dgm:t>
    </dgm:pt>
    <dgm:pt modelId="{5160CE75-4B6E-4C2C-BFE3-5021418EA6F6}" type="pres">
      <dgm:prSet presAssocID="{F3836847-A2A2-43D8-918D-B34B28125228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738904FC-7C2C-45DE-846E-2E46D5AA2CDF}" type="pres">
      <dgm:prSet presAssocID="{F3836847-A2A2-43D8-918D-B34B28125228}" presName="accent_4" presStyleCnt="0"/>
      <dgm:spPr/>
      <dgm:t>
        <a:bodyPr/>
        <a:lstStyle/>
        <a:p>
          <a:endParaRPr lang="en-IN"/>
        </a:p>
      </dgm:t>
    </dgm:pt>
    <dgm:pt modelId="{3521F007-850C-4F50-BD5D-F33D3986E661}" type="pres">
      <dgm:prSet presAssocID="{F3836847-A2A2-43D8-918D-B34B28125228}" presName="accentRepeatNode" presStyleLbl="solidFgAcc1" presStyleIdx="3" presStyleCnt="4"/>
      <dgm:spPr/>
      <dgm:t>
        <a:bodyPr/>
        <a:lstStyle/>
        <a:p>
          <a:endParaRPr lang="en-IN"/>
        </a:p>
      </dgm:t>
    </dgm:pt>
  </dgm:ptLst>
  <dgm:cxnLst>
    <dgm:cxn modelId="{6947C362-2691-4636-90FB-9D75D3821D66}" type="presOf" srcId="{6397E50E-C448-46C7-BED4-9049D1630839}" destId="{D62437FF-8B75-46DD-860A-0AB0796C2849}" srcOrd="0" destOrd="0" presId="urn:microsoft.com/office/officeart/2008/layout/VerticalCurvedList"/>
    <dgm:cxn modelId="{5D2EE24A-2CEC-44BC-95EE-96221AAF1F39}" srcId="{78C805FA-442C-43BE-A283-2D6FD8B7351F}" destId="{29838C5E-25BF-4FE0-8832-F5BCBF5E30AC}" srcOrd="1" destOrd="0" parTransId="{A0C7C6E1-1225-4EEF-AF4D-36B3EDFB8ABA}" sibTransId="{007D3C07-7AD5-47EA-9359-18F795B83066}"/>
    <dgm:cxn modelId="{0347ACA9-E1BA-469E-BD41-F404FDCE2C4B}" type="presOf" srcId="{8AC5C21D-55D5-40EA-8B6F-E4241A6D585C}" destId="{197FB52C-9F99-4EAB-8CF6-B5E9A9FD933D}" srcOrd="0" destOrd="0" presId="urn:microsoft.com/office/officeart/2008/layout/VerticalCurvedList"/>
    <dgm:cxn modelId="{EAEABCAD-77E6-47D7-962A-6B465738F49D}" srcId="{78C805FA-442C-43BE-A283-2D6FD8B7351F}" destId="{ACF3C8C2-83DB-48ED-BA17-8D8D2C1A1D7A}" srcOrd="2" destOrd="0" parTransId="{1D79C253-22B0-4CED-A5E3-A209AE178C91}" sibTransId="{CE0123CE-C544-4F38-A346-1762D5A5A59D}"/>
    <dgm:cxn modelId="{18939B0C-EA2F-4C01-91EA-6DB76644E45C}" type="presOf" srcId="{F3836847-A2A2-43D8-918D-B34B28125228}" destId="{5160CE75-4B6E-4C2C-BFE3-5021418EA6F6}" srcOrd="0" destOrd="0" presId="urn:microsoft.com/office/officeart/2008/layout/VerticalCurvedList"/>
    <dgm:cxn modelId="{3D1E22F1-6087-4EAA-B8B9-1C829B01EEAF}" type="presOf" srcId="{29838C5E-25BF-4FE0-8832-F5BCBF5E30AC}" destId="{C0C40252-2554-4214-9A5F-DCE745832BE0}" srcOrd="0" destOrd="0" presId="urn:microsoft.com/office/officeart/2008/layout/VerticalCurvedList"/>
    <dgm:cxn modelId="{D58598D4-6A9B-46D7-8BBD-718FC1E13C82}" type="presOf" srcId="{78C805FA-442C-43BE-A283-2D6FD8B7351F}" destId="{CE498D75-4E5F-462A-B35E-CA7E1F9CDF10}" srcOrd="0" destOrd="0" presId="urn:microsoft.com/office/officeart/2008/layout/VerticalCurvedList"/>
    <dgm:cxn modelId="{B1A4D072-56AA-410C-A3D4-4422A10D649B}" srcId="{78C805FA-442C-43BE-A283-2D6FD8B7351F}" destId="{8AC5C21D-55D5-40EA-8B6F-E4241A6D585C}" srcOrd="0" destOrd="0" parTransId="{F6DE85A4-9352-4DD7-AE59-4538410D98BF}" sibTransId="{6397E50E-C448-46C7-BED4-9049D1630839}"/>
    <dgm:cxn modelId="{5307B26E-60CA-4E93-A033-B37E17311D9A}" type="presOf" srcId="{ACF3C8C2-83DB-48ED-BA17-8D8D2C1A1D7A}" destId="{933D5E84-B6B3-493C-8C9F-CB7051857E60}" srcOrd="0" destOrd="0" presId="urn:microsoft.com/office/officeart/2008/layout/VerticalCurvedList"/>
    <dgm:cxn modelId="{884F0137-B9B2-4298-8971-8EB6A9367297}" srcId="{78C805FA-442C-43BE-A283-2D6FD8B7351F}" destId="{F3836847-A2A2-43D8-918D-B34B28125228}" srcOrd="3" destOrd="0" parTransId="{3764C300-EE7C-4344-8B19-5BDFE8A93ADD}" sibTransId="{4B46E4CC-40D3-41D0-99BC-923BF79D5B35}"/>
    <dgm:cxn modelId="{0CA7E514-154E-4313-B04F-816F12324719}" type="presParOf" srcId="{CE498D75-4E5F-462A-B35E-CA7E1F9CDF10}" destId="{EA0B1C54-4C5E-4B65-B5DD-398E473FC6DD}" srcOrd="0" destOrd="0" presId="urn:microsoft.com/office/officeart/2008/layout/VerticalCurvedList"/>
    <dgm:cxn modelId="{11F78FAB-F3EF-472C-9887-E71A82DFC590}" type="presParOf" srcId="{EA0B1C54-4C5E-4B65-B5DD-398E473FC6DD}" destId="{899506B0-BC9B-4FA9-8190-B70E72E53CBA}" srcOrd="0" destOrd="0" presId="urn:microsoft.com/office/officeart/2008/layout/VerticalCurvedList"/>
    <dgm:cxn modelId="{A21F6844-6405-40BE-9EBE-95FF8C02EE6F}" type="presParOf" srcId="{899506B0-BC9B-4FA9-8190-B70E72E53CBA}" destId="{3B4C96D0-9370-4214-A1D6-16D81C42CC8D}" srcOrd="0" destOrd="0" presId="urn:microsoft.com/office/officeart/2008/layout/VerticalCurvedList"/>
    <dgm:cxn modelId="{355861AA-B7F5-45B6-B5C9-FD9C71561A6E}" type="presParOf" srcId="{899506B0-BC9B-4FA9-8190-B70E72E53CBA}" destId="{D62437FF-8B75-46DD-860A-0AB0796C2849}" srcOrd="1" destOrd="0" presId="urn:microsoft.com/office/officeart/2008/layout/VerticalCurvedList"/>
    <dgm:cxn modelId="{036D05F9-5BDD-40C6-83F8-1D4E05204B7A}" type="presParOf" srcId="{899506B0-BC9B-4FA9-8190-B70E72E53CBA}" destId="{289455C8-4B95-47E5-98DA-CA36C96CD3C1}" srcOrd="2" destOrd="0" presId="urn:microsoft.com/office/officeart/2008/layout/VerticalCurvedList"/>
    <dgm:cxn modelId="{A77E171F-EF8F-42B0-A6C7-B5F1E1EBB4DE}" type="presParOf" srcId="{899506B0-BC9B-4FA9-8190-B70E72E53CBA}" destId="{60A91AEA-C4A5-46AF-B431-A485539B9F18}" srcOrd="3" destOrd="0" presId="urn:microsoft.com/office/officeart/2008/layout/VerticalCurvedList"/>
    <dgm:cxn modelId="{1E947A27-F100-4837-B76A-7CAB1AE5603D}" type="presParOf" srcId="{EA0B1C54-4C5E-4B65-B5DD-398E473FC6DD}" destId="{197FB52C-9F99-4EAB-8CF6-B5E9A9FD933D}" srcOrd="1" destOrd="0" presId="urn:microsoft.com/office/officeart/2008/layout/VerticalCurvedList"/>
    <dgm:cxn modelId="{F7A5C06E-2D0E-4FF6-A29B-3E7699AA8AB2}" type="presParOf" srcId="{EA0B1C54-4C5E-4B65-B5DD-398E473FC6DD}" destId="{E85707DF-EFA9-4B98-9212-41F112265A21}" srcOrd="2" destOrd="0" presId="urn:microsoft.com/office/officeart/2008/layout/VerticalCurvedList"/>
    <dgm:cxn modelId="{EEEE6FBB-890B-402D-92A8-53073BCCD566}" type="presParOf" srcId="{E85707DF-EFA9-4B98-9212-41F112265A21}" destId="{A4785824-B39C-4D67-8F05-68E0D3797FFA}" srcOrd="0" destOrd="0" presId="urn:microsoft.com/office/officeart/2008/layout/VerticalCurvedList"/>
    <dgm:cxn modelId="{6D86BBD0-8CD4-4FFA-B8E3-B1FA34E4FE07}" type="presParOf" srcId="{EA0B1C54-4C5E-4B65-B5DD-398E473FC6DD}" destId="{C0C40252-2554-4214-9A5F-DCE745832BE0}" srcOrd="3" destOrd="0" presId="urn:microsoft.com/office/officeart/2008/layout/VerticalCurvedList"/>
    <dgm:cxn modelId="{93776D6B-5670-4C26-8B1F-8D1DB329D17D}" type="presParOf" srcId="{EA0B1C54-4C5E-4B65-B5DD-398E473FC6DD}" destId="{59F929E0-5A0F-4840-A760-3F6867FECA4A}" srcOrd="4" destOrd="0" presId="urn:microsoft.com/office/officeart/2008/layout/VerticalCurvedList"/>
    <dgm:cxn modelId="{9D4D07C0-E130-4038-9BEA-74F177FA1E61}" type="presParOf" srcId="{59F929E0-5A0F-4840-A760-3F6867FECA4A}" destId="{9A1731E1-B2E5-495D-BF08-6E49191A6F03}" srcOrd="0" destOrd="0" presId="urn:microsoft.com/office/officeart/2008/layout/VerticalCurvedList"/>
    <dgm:cxn modelId="{FFD70E48-0FD2-445E-9DA3-8E5CF578D250}" type="presParOf" srcId="{EA0B1C54-4C5E-4B65-B5DD-398E473FC6DD}" destId="{933D5E84-B6B3-493C-8C9F-CB7051857E60}" srcOrd="5" destOrd="0" presId="urn:microsoft.com/office/officeart/2008/layout/VerticalCurvedList"/>
    <dgm:cxn modelId="{5AB7E20E-3084-4F24-9E29-42A2F4C0DA57}" type="presParOf" srcId="{EA0B1C54-4C5E-4B65-B5DD-398E473FC6DD}" destId="{AD020379-404E-42B8-B877-4E2A5BCFDBA3}" srcOrd="6" destOrd="0" presId="urn:microsoft.com/office/officeart/2008/layout/VerticalCurvedList"/>
    <dgm:cxn modelId="{9ECA5E1D-A3E8-4BED-9E96-39D9B1E6BF34}" type="presParOf" srcId="{AD020379-404E-42B8-B877-4E2A5BCFDBA3}" destId="{D90CC143-B27B-47FE-8767-431BAF45F041}" srcOrd="0" destOrd="0" presId="urn:microsoft.com/office/officeart/2008/layout/VerticalCurvedList"/>
    <dgm:cxn modelId="{182FB9B0-DB39-442F-AD85-3ED2CF3DAEE6}" type="presParOf" srcId="{EA0B1C54-4C5E-4B65-B5DD-398E473FC6DD}" destId="{5160CE75-4B6E-4C2C-BFE3-5021418EA6F6}" srcOrd="7" destOrd="0" presId="urn:microsoft.com/office/officeart/2008/layout/VerticalCurvedList"/>
    <dgm:cxn modelId="{A66F6A01-5BD1-4FEB-8547-4D92F4F6C3C9}" type="presParOf" srcId="{EA0B1C54-4C5E-4B65-B5DD-398E473FC6DD}" destId="{738904FC-7C2C-45DE-846E-2E46D5AA2CDF}" srcOrd="8" destOrd="0" presId="urn:microsoft.com/office/officeart/2008/layout/VerticalCurvedList"/>
    <dgm:cxn modelId="{30A46CD7-1BED-42B6-8667-D623DDBB1BFE}" type="presParOf" srcId="{738904FC-7C2C-45DE-846E-2E46D5AA2CDF}" destId="{3521F007-850C-4F50-BD5D-F33D3986E66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REAL TIME ATTENDANCE TRACKING OF STUDENTS AND TEACHERS IN SCHOOLS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75585" y="4273062"/>
            <a:ext cx="44489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b="1" smtClean="0">
                <a:solidFill>
                  <a:schemeClr val="bg1"/>
                </a:solidFill>
              </a:rPr>
              <a:t>BY:</a:t>
            </a:r>
          </a:p>
          <a:p>
            <a:pPr algn="r"/>
            <a:r>
              <a:rPr lang="en-IN" b="1" dirty="0" smtClean="0">
                <a:solidFill>
                  <a:schemeClr val="bg1"/>
                </a:solidFill>
              </a:rPr>
              <a:t>TEAM PEDAGOGICS</a:t>
            </a:r>
          </a:p>
          <a:p>
            <a:pPr algn="r"/>
            <a:r>
              <a:rPr lang="en-IN" b="1" dirty="0" smtClean="0">
                <a:solidFill>
                  <a:schemeClr val="bg1"/>
                </a:solidFill>
              </a:rPr>
              <a:t>ANEESHA GUJRAL</a:t>
            </a:r>
          </a:p>
          <a:p>
            <a:pPr algn="r"/>
            <a:r>
              <a:rPr lang="en-IN" b="1" dirty="0" smtClean="0">
                <a:solidFill>
                  <a:schemeClr val="bg1"/>
                </a:solidFill>
              </a:rPr>
              <a:t>LALIT MISHRA</a:t>
            </a:r>
          </a:p>
          <a:p>
            <a:pPr algn="r"/>
            <a:r>
              <a:rPr lang="en-IN" b="1" dirty="0" smtClean="0">
                <a:solidFill>
                  <a:schemeClr val="bg1"/>
                </a:solidFill>
              </a:rPr>
              <a:t>RAMANDEEP SINGH</a:t>
            </a:r>
          </a:p>
          <a:p>
            <a:pPr algn="r"/>
            <a:r>
              <a:rPr lang="en-IN" b="1" dirty="0" smtClean="0">
                <a:solidFill>
                  <a:schemeClr val="bg1"/>
                </a:solidFill>
              </a:rPr>
              <a:t>PRIYANKA MODI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345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51443"/>
            <a:ext cx="12192000" cy="64065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" y="0"/>
            <a:ext cx="4361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CANVAS MODEL: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571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80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78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all are quite familiar about attendance tracking systems that are used by schools these days for attendance management in urban schools. 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These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 are getting real results as they help in reducing absentees and tardiness  in private schools. 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Similarly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real time attendance tracking system will impact the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rural education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many ways.</a:t>
            </a:r>
          </a:p>
        </p:txBody>
      </p:sp>
    </p:spTree>
    <p:extLst>
      <p:ext uri="{BB962C8B-B14F-4D97-AF65-F5344CB8AC3E}">
        <p14:creationId xmlns:p14="http://schemas.microsoft.com/office/powerpoint/2010/main" val="219538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45" y="1"/>
            <a:ext cx="11751347" cy="661013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29228" y="2898968"/>
            <a:ext cx="2531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chemeClr val="tx2"/>
                </a:solidFill>
              </a:rPr>
              <a:t>Attendance Tracking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83471" y="3418188"/>
            <a:ext cx="1841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P&amp;G, ITC</a:t>
            </a:r>
            <a:endParaRPr lang="en-IN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032166" y="1478262"/>
            <a:ext cx="1848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chemeClr val="tx2"/>
                </a:solidFill>
              </a:rPr>
              <a:t>GOVERNMENT SCHOOLS</a:t>
            </a:r>
            <a:endParaRPr lang="en-IN" b="1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08864" y="4946969"/>
            <a:ext cx="2868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STUDENTS, TEACHERS &amp; PARENTS</a:t>
            </a:r>
            <a:endParaRPr lang="en-IN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20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IDEA!!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the attendance of students and teachers via </a:t>
            </a:r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FACE DETECTION </a:t>
            </a:r>
            <a:r>
              <a:rPr lang="en-IN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help the government increase the attendance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31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585200961"/>
              </p:ext>
            </p:extLst>
          </p:nvPr>
        </p:nvGraphicFramePr>
        <p:xfrm>
          <a:off x="214132" y="539430"/>
          <a:ext cx="9916631" cy="63185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1504" y="96735"/>
            <a:ext cx="4010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OF THE PROTOTYPE: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5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83580" y="399327"/>
            <a:ext cx="1932972" cy="86231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748983" y="431157"/>
            <a:ext cx="1909823" cy="7986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Take snapshot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419845" y="457200"/>
            <a:ext cx="1909823" cy="7986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Face detection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113853" y="457200"/>
            <a:ext cx="1909823" cy="798653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Face segmentation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725837" y="2489520"/>
            <a:ext cx="1909823" cy="7986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 attendance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419844" y="3995194"/>
            <a:ext cx="1909823" cy="7986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Face recognition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25836" y="5575139"/>
            <a:ext cx="1909823" cy="7986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report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25837" y="3995195"/>
            <a:ext cx="1909823" cy="7986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Record attendance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0023676" y="1667718"/>
            <a:ext cx="1932972" cy="86231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Registration system</a:t>
            </a:r>
            <a:endParaRPr lang="en-IN" dirty="0"/>
          </a:p>
        </p:txBody>
      </p:sp>
      <p:cxnSp>
        <p:nvCxnSpPr>
          <p:cNvPr id="15" name="Straight Arrow Connector 14"/>
          <p:cNvCxnSpPr>
            <a:stCxn id="2" idx="3"/>
            <a:endCxn id="3" idx="1"/>
          </p:cNvCxnSpPr>
          <p:nvPr/>
        </p:nvCxnSpPr>
        <p:spPr>
          <a:xfrm>
            <a:off x="2216552" y="830484"/>
            <a:ext cx="5324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3" idx="3"/>
            <a:endCxn id="4" idx="1"/>
          </p:cNvCxnSpPr>
          <p:nvPr/>
        </p:nvCxnSpPr>
        <p:spPr>
          <a:xfrm>
            <a:off x="4658806" y="830484"/>
            <a:ext cx="761039" cy="26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4" idx="3"/>
            <a:endCxn id="5" idx="1"/>
          </p:cNvCxnSpPr>
          <p:nvPr/>
        </p:nvCxnSpPr>
        <p:spPr>
          <a:xfrm>
            <a:off x="7329668" y="856527"/>
            <a:ext cx="7841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" idx="2"/>
          </p:cNvCxnSpPr>
          <p:nvPr/>
        </p:nvCxnSpPr>
        <p:spPr>
          <a:xfrm flipH="1">
            <a:off x="3703894" y="1229810"/>
            <a:ext cx="1" cy="3617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3703894" y="1591519"/>
            <a:ext cx="5364870" cy="17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5" idx="2"/>
          </p:cNvCxnSpPr>
          <p:nvPr/>
        </p:nvCxnSpPr>
        <p:spPr>
          <a:xfrm flipV="1">
            <a:off x="9068764" y="1255853"/>
            <a:ext cx="1" cy="3240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8113851" y="3995193"/>
            <a:ext cx="1909823" cy="7986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Face image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" name="Straight Arrow Connector 35"/>
          <p:cNvCxnSpPr>
            <a:stCxn id="34" idx="1"/>
            <a:endCxn id="8" idx="3"/>
          </p:cNvCxnSpPr>
          <p:nvPr/>
        </p:nvCxnSpPr>
        <p:spPr>
          <a:xfrm flipH="1">
            <a:off x="7329667" y="4394520"/>
            <a:ext cx="7841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8" idx="1"/>
            <a:endCxn id="10" idx="3"/>
          </p:cNvCxnSpPr>
          <p:nvPr/>
        </p:nvCxnSpPr>
        <p:spPr>
          <a:xfrm flipH="1">
            <a:off x="4635660" y="4394521"/>
            <a:ext cx="7841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0" idx="0"/>
            <a:endCxn id="7" idx="2"/>
          </p:cNvCxnSpPr>
          <p:nvPr/>
        </p:nvCxnSpPr>
        <p:spPr>
          <a:xfrm flipV="1">
            <a:off x="3680749" y="3288173"/>
            <a:ext cx="0" cy="707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9" idx="1"/>
          </p:cNvCxnSpPr>
          <p:nvPr/>
        </p:nvCxnSpPr>
        <p:spPr>
          <a:xfrm flipH="1" flipV="1">
            <a:off x="1250066" y="5974465"/>
            <a:ext cx="147577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2" idx="2"/>
          </p:cNvCxnSpPr>
          <p:nvPr/>
        </p:nvCxnSpPr>
        <p:spPr>
          <a:xfrm flipV="1">
            <a:off x="1250066" y="1261641"/>
            <a:ext cx="0" cy="47128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9" idx="3"/>
          </p:cNvCxnSpPr>
          <p:nvPr/>
        </p:nvCxnSpPr>
        <p:spPr>
          <a:xfrm flipV="1">
            <a:off x="4635659" y="5974465"/>
            <a:ext cx="6869576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11470511" y="2530032"/>
            <a:ext cx="40512" cy="3444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7" idx="1"/>
          </p:cNvCxnSpPr>
          <p:nvPr/>
        </p:nvCxnSpPr>
        <p:spPr>
          <a:xfrm flipH="1" flipV="1">
            <a:off x="2099358" y="2888846"/>
            <a:ext cx="626479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2095018" y="2888846"/>
            <a:ext cx="5787" cy="27538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2099358" y="5648446"/>
            <a:ext cx="6496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9363919" y="1255853"/>
            <a:ext cx="11575" cy="222233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6866681" y="3472405"/>
            <a:ext cx="2527621" cy="173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6863787" y="3478192"/>
            <a:ext cx="11575" cy="517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2152891" y="319258"/>
            <a:ext cx="5960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b="1" dirty="0" smtClean="0"/>
              <a:t>VIDEO</a:t>
            </a:r>
            <a:endParaRPr lang="en-IN" sz="105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4698500" y="330242"/>
            <a:ext cx="67133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b="1" dirty="0" smtClean="0"/>
              <a:t>IMAGE</a:t>
            </a:r>
            <a:endParaRPr lang="en-IN" sz="105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379677" y="298412"/>
            <a:ext cx="69077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b="1" dirty="0" smtClean="0"/>
              <a:t>CLEAR IMAGE</a:t>
            </a:r>
            <a:endParaRPr lang="en-IN" sz="1050" b="1" dirty="0"/>
          </a:p>
        </p:txBody>
      </p:sp>
      <p:sp>
        <p:nvSpPr>
          <p:cNvPr id="68" name="TextBox 67"/>
          <p:cNvSpPr txBox="1"/>
          <p:nvPr/>
        </p:nvSpPr>
        <p:spPr>
          <a:xfrm>
            <a:off x="5642658" y="1664149"/>
            <a:ext cx="67133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b="1" dirty="0" smtClean="0"/>
              <a:t>IMAGE</a:t>
            </a:r>
            <a:endParaRPr lang="en-IN" sz="1050" b="1" dirty="0"/>
          </a:p>
        </p:txBody>
      </p:sp>
      <p:sp>
        <p:nvSpPr>
          <p:cNvPr id="69" name="TextBox 68"/>
          <p:cNvSpPr txBox="1"/>
          <p:nvPr/>
        </p:nvSpPr>
        <p:spPr>
          <a:xfrm>
            <a:off x="7820479" y="3054864"/>
            <a:ext cx="6713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b="1" dirty="0" smtClean="0"/>
              <a:t>FACE IMAGE</a:t>
            </a:r>
            <a:endParaRPr lang="en-IN" sz="105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7333189" y="3791904"/>
            <a:ext cx="7407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b="1" dirty="0" smtClean="0"/>
              <a:t>STORED IMAGE</a:t>
            </a:r>
            <a:endParaRPr lang="en-IN" sz="1050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4662848" y="3852064"/>
            <a:ext cx="75347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b="1" dirty="0" smtClean="0"/>
              <a:t>STUDENT ID</a:t>
            </a:r>
            <a:endParaRPr lang="en-IN" sz="1050" b="1" dirty="0"/>
          </a:p>
        </p:txBody>
      </p:sp>
      <p:sp>
        <p:nvSpPr>
          <p:cNvPr id="72" name="TextBox 71"/>
          <p:cNvSpPr txBox="1"/>
          <p:nvPr/>
        </p:nvSpPr>
        <p:spPr>
          <a:xfrm>
            <a:off x="3680747" y="3374732"/>
            <a:ext cx="112732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b="1" dirty="0" smtClean="0"/>
              <a:t>ATTENDANCE INFORMATION</a:t>
            </a:r>
            <a:endParaRPr lang="en-IN" sz="1050" b="1" dirty="0"/>
          </a:p>
        </p:txBody>
      </p:sp>
      <p:sp>
        <p:nvSpPr>
          <p:cNvPr id="74" name="Rectangle 73"/>
          <p:cNvSpPr/>
          <p:nvPr/>
        </p:nvSpPr>
        <p:spPr>
          <a:xfrm>
            <a:off x="2627329" y="5078847"/>
            <a:ext cx="103586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50" b="1" dirty="0" smtClean="0"/>
              <a:t>ATTENDANCE</a:t>
            </a:r>
            <a:endParaRPr lang="en-IN" sz="1050" b="1" dirty="0"/>
          </a:p>
        </p:txBody>
      </p:sp>
      <p:sp>
        <p:nvSpPr>
          <p:cNvPr id="75" name="TextBox 74"/>
          <p:cNvSpPr txBox="1"/>
          <p:nvPr/>
        </p:nvSpPr>
        <p:spPr>
          <a:xfrm>
            <a:off x="6386329" y="6224954"/>
            <a:ext cx="540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STUDENT ATTENDANCE REPORT  (WORKING)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696508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&amp; DISADVANTAGES: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Regular monitoring of student, teachers as to regulate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their presence,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resulting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increase in productivity and efficiency in education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paper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Easy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management and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tracking.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Fairly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applies and enforces attendance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policies.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Errors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Software, Database and operating systems can cause a serious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breakdown.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don’t recognize properly in poor light so may give false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only detect face from a limited distance.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459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OPPORTUNITIES: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5985991"/>
              </p:ext>
            </p:extLst>
          </p:nvPr>
        </p:nvGraphicFramePr>
        <p:xfrm>
          <a:off x="717047" y="2499799"/>
          <a:ext cx="9729480" cy="42364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514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141115624"/>
              </p:ext>
            </p:extLst>
          </p:nvPr>
        </p:nvGraphicFramePr>
        <p:xfrm>
          <a:off x="904408" y="694189"/>
          <a:ext cx="10365129" cy="57236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345286" y="1385544"/>
            <a:ext cx="539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38667" y="2709844"/>
            <a:ext cx="703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45245" y="4034144"/>
            <a:ext cx="4078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45286" y="5358444"/>
            <a:ext cx="717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42558" y="234398"/>
            <a:ext cx="4190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SWOT ANALYSIS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8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357</TotalTime>
  <Words>378</Words>
  <Application>Microsoft Office PowerPoint</Application>
  <PresentationFormat>Widescreen</PresentationFormat>
  <Paragraphs>66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Times New Roman</vt:lpstr>
      <vt:lpstr>Wingdings 3</vt:lpstr>
      <vt:lpstr>Ion Boardroom</vt:lpstr>
      <vt:lpstr>REAL TIME ATTENDANCE TRACKING OF STUDENTS AND TEACHERS IN SCHOOLS</vt:lpstr>
      <vt:lpstr>INTRODUCTION:</vt:lpstr>
      <vt:lpstr>PowerPoint Presentation</vt:lpstr>
      <vt:lpstr>IDEA!!</vt:lpstr>
      <vt:lpstr>PowerPoint Presentation</vt:lpstr>
      <vt:lpstr>PowerPoint Presentation</vt:lpstr>
      <vt:lpstr>ADVANTAGES &amp; DISADVANTAGES:</vt:lpstr>
      <vt:lpstr>OPPORTUNITIES: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Priyanka Modi</dc:creator>
  <cp:lastModifiedBy>Priyanka Modi</cp:lastModifiedBy>
  <cp:revision>20</cp:revision>
  <dcterms:created xsi:type="dcterms:W3CDTF">2016-11-04T18:55:03Z</dcterms:created>
  <dcterms:modified xsi:type="dcterms:W3CDTF">2016-11-05T06:56:50Z</dcterms:modified>
</cp:coreProperties>
</file>

<file path=docProps/thumbnail.jpeg>
</file>